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99" r:id="rId3"/>
    <p:sldId id="300" r:id="rId4"/>
    <p:sldId id="292" r:id="rId5"/>
    <p:sldId id="301" r:id="rId6"/>
    <p:sldId id="302" r:id="rId7"/>
    <p:sldId id="303" r:id="rId8"/>
    <p:sldId id="297" r:id="rId9"/>
    <p:sldId id="257" r:id="rId10"/>
    <p:sldId id="304" r:id="rId11"/>
    <p:sldId id="276" r:id="rId12"/>
    <p:sldId id="278" r:id="rId13"/>
    <p:sldId id="29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347E7-CAB0-4AEC-A6F3-3EC2F125E6ED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7B720-C961-4801-BCB1-BDEC25363E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856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7B720-C961-4801-BCB1-BDEC25363E2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FBF7-00EE-4A21-9E64-D94991055D30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4F83F-DE31-4B4D-A950-CF623909F3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14356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Алкогольная смертность,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FFC000"/>
                </a:solidFill>
              </a:rPr>
              <a:t>Россия, 1980-2015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2033" y="5143512"/>
            <a:ext cx="367905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C000"/>
                </a:solidFill>
              </a:rPr>
              <a:t>Немцов  Александр  Викентьевич</a:t>
            </a: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solidFill>
                  <a:srgbClr val="FFC000"/>
                </a:solidFill>
              </a:rPr>
              <a:t>Московский НИИ психиатрии МЗ РФ</a:t>
            </a:r>
          </a:p>
          <a:p>
            <a:pPr algn="r"/>
            <a:r>
              <a:rPr lang="ru-RU" sz="1600" b="1" i="1" dirty="0" smtClean="0">
                <a:solidFill>
                  <a:srgbClr val="FFC000"/>
                </a:solidFill>
              </a:rPr>
              <a:t>Москва,  13 января 2017 г.</a:t>
            </a:r>
            <a:endParaRPr lang="ru-RU" sz="16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412776"/>
            <a:ext cx="7656868" cy="301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istral" panose="03090702030407020403" pitchFamily="66" charset="0"/>
                <a:cs typeface="Arial" panose="020B0604020202020204" pitchFamily="34" charset="0"/>
              </a:rPr>
              <a:t>БЛАГОДАРЮ ЗА ВНИМАНИЕ</a:t>
            </a:r>
            <a:endParaRPr lang="ru-RU" sz="6600" b="1" dirty="0">
              <a:solidFill>
                <a:schemeClr val="tx2">
                  <a:lumMod val="60000"/>
                  <a:lumOff val="40000"/>
                </a:schemeClr>
              </a:solidFill>
              <a:latin typeface="Mistral" panose="03090702030407020403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81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642910" y="642918"/>
          <a:ext cx="7858125" cy="5643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Graph" r:id="rId3" imgW="5943600" imgH="4457700" progId="STATISTICA.Graph">
                  <p:embed/>
                </p:oleObj>
              </mc:Choice>
              <mc:Fallback>
                <p:oleObj name="Graph" r:id="rId3" imgW="5943600" imgH="4457700" progId="STATISTICA.Grap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642918"/>
                        <a:ext cx="7858125" cy="56435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000892" y="6143644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ВОЗ, 2011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Потребление  алкоголя  -  место  России  в  Европе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388" y="65008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098" name="Object 2"/>
          <p:cNvGraphicFramePr>
            <a:graphicFrameLocks noChangeAspect="1"/>
          </p:cNvGraphicFramePr>
          <p:nvPr/>
        </p:nvGraphicFramePr>
        <p:xfrm>
          <a:off x="928662" y="714356"/>
          <a:ext cx="7358114" cy="5500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4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714356"/>
                        <a:ext cx="7358114" cy="55007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857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Потребление алкоголя и ОПЖ мужчин в 20 станах мира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692" name="Object 4"/>
          <p:cNvGraphicFramePr>
            <a:graphicFrameLocks noChangeAspect="1"/>
          </p:cNvGraphicFramePr>
          <p:nvPr/>
        </p:nvGraphicFramePr>
        <p:xfrm>
          <a:off x="928662" y="642918"/>
          <a:ext cx="7429552" cy="542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3" name="Graph" r:id="rId3" imgW="5943600" imgH="4457700" progId="STATISTICA.Graph">
                  <p:embed/>
                </p:oleObj>
              </mc:Choice>
              <mc:Fallback>
                <p:oleObj name="Graph" r:id="rId3" imgW="5943600" imgH="4457700" progId="STATISTICA.Graph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642918"/>
                        <a:ext cx="7429552" cy="542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857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Общая смертность, Россия, 1980-2015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594394"/>
              </p:ext>
            </p:extLst>
          </p:nvPr>
        </p:nvGraphicFramePr>
        <p:xfrm>
          <a:off x="971600" y="642918"/>
          <a:ext cx="7056784" cy="5299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9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642918"/>
                        <a:ext cx="7056784" cy="52995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24" name="Rectangle 12"/>
          <p:cNvSpPr>
            <a:spLocks noChangeArrowheads="1"/>
          </p:cNvSpPr>
          <p:nvPr/>
        </p:nvSpPr>
        <p:spPr bwMode="auto">
          <a:xfrm>
            <a:off x="0" y="21429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Общая смертность мужчин, Россия, 1980-2015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882" name="Object 10"/>
          <p:cNvGraphicFramePr>
            <a:graphicFrameLocks noChangeAspect="1"/>
          </p:cNvGraphicFramePr>
          <p:nvPr/>
        </p:nvGraphicFramePr>
        <p:xfrm>
          <a:off x="1600200" y="1200150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8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200150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38" name="Object 2"/>
          <p:cNvGraphicFramePr>
            <a:graphicFrameLocks noChangeAspect="1"/>
          </p:cNvGraphicFramePr>
          <p:nvPr/>
        </p:nvGraphicFramePr>
        <p:xfrm>
          <a:off x="857224" y="714356"/>
          <a:ext cx="7715304" cy="535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9" name="Graph" r:id="rId3" imgW="5943600" imgH="4457700" progId="STATISTICA.Graph">
                  <p:embed/>
                </p:oleObj>
              </mc:Choice>
              <mc:Fallback>
                <p:oleObj name="Graph" r:id="rId3" imgW="5943600" imgH="4457700" progId="STATISTICA.Grap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714356"/>
                        <a:ext cx="7715304" cy="535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5716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Общая и при отравлении алкоголем смертность мужчин, Россия, 1980-2015 гг.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554" name="Object 2"/>
          <p:cNvGraphicFramePr>
            <a:graphicFrameLocks noChangeAspect="1"/>
          </p:cNvGraphicFramePr>
          <p:nvPr/>
        </p:nvGraphicFramePr>
        <p:xfrm>
          <a:off x="785786" y="928670"/>
          <a:ext cx="7643866" cy="528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0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928670"/>
                        <a:ext cx="7643866" cy="528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85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Ожидаемая продолжительность жизни и смертность при отравлении алкоголем мужчин, Россия, 1980-2015 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578" name="Object 2"/>
          <p:cNvGraphicFramePr>
            <a:graphicFrameLocks noChangeAspect="1"/>
          </p:cNvGraphicFramePr>
          <p:nvPr/>
        </p:nvGraphicFramePr>
        <p:xfrm>
          <a:off x="785786" y="1000108"/>
          <a:ext cx="7572428" cy="528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4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1000108"/>
                        <a:ext cx="7572428" cy="528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5716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Ожидаемая продолжительность жизни и смертность при отравлении алкоголем женщин, Россия, 1980-2015 гг.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572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Составляющие смертности мужчин, Россия, 1980-2015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7950" y="6357958"/>
            <a:ext cx="2786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К.В.Шелыгин (Архангельск) 2017</a:t>
            </a:r>
            <a:endParaRPr lang="ru-RU" sz="1200" i="1" dirty="0"/>
          </a:p>
        </p:txBody>
      </p:sp>
      <p:graphicFrame>
        <p:nvGraphicFramePr>
          <p:cNvPr id="135172" name="Object 4"/>
          <p:cNvGraphicFramePr>
            <a:graphicFrameLocks noChangeAspect="1"/>
          </p:cNvGraphicFramePr>
          <p:nvPr/>
        </p:nvGraphicFramePr>
        <p:xfrm>
          <a:off x="857224" y="642918"/>
          <a:ext cx="7572428" cy="5715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8" name="Graph" r:id="rId4" imgW="5943600" imgH="4457880" progId="STATISTICA.Graph">
                  <p:embed/>
                </p:oleObj>
              </mc:Choice>
              <mc:Fallback>
                <p:oleObj name="Graph" r:id="rId4" imgW="5943600" imgH="4457880" progId="STATISTICA.Grap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642918"/>
                        <a:ext cx="7572428" cy="5715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5728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40000"/>
                </a:solidFill>
              </a:rPr>
              <a:t>Отравления  алкоголем, Россия, 2004-2016 гг.</a:t>
            </a:r>
          </a:p>
          <a:p>
            <a:pPr algn="ctr"/>
            <a:r>
              <a:rPr lang="ru-RU" dirty="0" smtClean="0">
                <a:solidFill>
                  <a:srgbClr val="A40000"/>
                </a:solidFill>
              </a:rPr>
              <a:t>Оперативные данные (Росстат)  </a:t>
            </a:r>
            <a:endParaRPr lang="ru-RU" dirty="0">
              <a:solidFill>
                <a:srgbClr val="A4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370144"/>
              </p:ext>
            </p:extLst>
          </p:nvPr>
        </p:nvGraphicFramePr>
        <p:xfrm>
          <a:off x="899592" y="980727"/>
          <a:ext cx="7436296" cy="5123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980727"/>
                        <a:ext cx="7436296" cy="51232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2150</TotalTime>
  <Words>125</Words>
  <Application>Microsoft Office PowerPoint</Application>
  <PresentationFormat>Экран (4:3)</PresentationFormat>
  <Paragraphs>19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Graph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NemtsovA</dc:creator>
  <cp:lastModifiedBy>Алекс</cp:lastModifiedBy>
  <cp:revision>125</cp:revision>
  <dcterms:created xsi:type="dcterms:W3CDTF">2014-09-22T16:51:52Z</dcterms:created>
  <dcterms:modified xsi:type="dcterms:W3CDTF">2017-02-13T06:00:41Z</dcterms:modified>
</cp:coreProperties>
</file>